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1" r:id="rId4"/>
    <p:sldId id="258" r:id="rId5"/>
    <p:sldId id="275" r:id="rId6"/>
    <p:sldId id="259" r:id="rId7"/>
    <p:sldId id="272" r:id="rId8"/>
    <p:sldId id="260" r:id="rId9"/>
    <p:sldId id="261" r:id="rId10"/>
    <p:sldId id="262" r:id="rId11"/>
    <p:sldId id="263" r:id="rId12"/>
    <p:sldId id="268" r:id="rId13"/>
    <p:sldId id="264" r:id="rId14"/>
    <p:sldId id="269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CF26D-8280-4D9D-AC7E-F01F15DC0528}" v="683" dt="2023-12-26T12:15:34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C6FB-62EA-4755-91D0-1CAD947AE128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582D-FBF9-4043-8FD1-F7ADF8B70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inmadrihim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source=images&amp;cd=&amp;cad=rja&amp;uact=8&amp;ved=0CAcQjRw&amp;url=http://www.sportpsychologytoday.com/youth-sports-psychology/how-you-can-improve-your-performance-through-sports-psychology/attachment/sports-equipment-on-white/&amp;ei=XifKVIbSCM7vaPqRgGg&amp;bvm=bv.84607526,d.ZGU&amp;psig=AFQjCNE4-zRHDQLWAGhKZgimapixFvXryg&amp;ust=142262082458956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3978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7200" dirty="0">
                <a:solidFill>
                  <a:srgbClr val="002060"/>
                </a:solidFill>
                <a:cs typeface="Calibri" panose="020F0502020204030204" pitchFamily="34" charset="0"/>
              </a:rPr>
              <a:t>קורסי</a:t>
            </a:r>
            <a:r>
              <a:rPr lang="he-IL" sz="7200" dirty="0">
                <a:solidFill>
                  <a:srgbClr val="002060"/>
                </a:solidFill>
              </a:rPr>
              <a:t> </a:t>
            </a:r>
            <a:r>
              <a:rPr lang="he-IL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מדריכים</a:t>
            </a:r>
            <a:br>
              <a:rPr lang="he-IL" sz="7200" dirty="0">
                <a:solidFill>
                  <a:srgbClr val="002060"/>
                </a:solidFill>
              </a:rPr>
            </a:br>
            <a:r>
              <a:rPr lang="he-IL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קיץ 2024</a:t>
            </a:r>
            <a:br>
              <a:rPr lang="he-IL" sz="7200" dirty="0">
                <a:solidFill>
                  <a:srgbClr val="002060"/>
                </a:solidFill>
              </a:rPr>
            </a:br>
            <a:endParaRPr lang="he-IL" sz="7200" dirty="0">
              <a:solidFill>
                <a:srgbClr val="00206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008112"/>
          </a:xfrm>
        </p:spPr>
        <p:txBody>
          <a:bodyPr>
            <a:normAutofit/>
          </a:bodyPr>
          <a:lstStyle/>
          <a:p>
            <a:endParaRPr lang="he-IL" sz="4400" dirty="0">
              <a:solidFill>
                <a:srgbClr val="002060"/>
              </a:solidFill>
            </a:endParaRPr>
          </a:p>
          <a:p>
            <a:endParaRPr lang="he-IL" sz="4400" dirty="0">
              <a:solidFill>
                <a:srgbClr val="002060"/>
              </a:solidFill>
            </a:endParaRPr>
          </a:p>
        </p:txBody>
      </p:sp>
      <p:pic>
        <p:nvPicPr>
          <p:cNvPr id="5" name="Picture 2" descr="תוצאת תמונה עבור ‪start line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758849" cy="24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BD66160-4ACF-27B1-6680-3D623233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822" y="5065859"/>
            <a:ext cx="2639449" cy="1182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תנאים לקבלת תעודת מדריך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37"/>
            <a:ext cx="8229600" cy="508948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קורס מדריכים מתחלק לחלק מדעי (משותף לרוב הקורסים) וחלק ענפי.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ציון 70 לפחות בחלק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המדעי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ציון 70 לפחות בחלק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הענפי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(ציון עובר פחות מ-70 יתן קרדיט אקדמי בלבד, ללא תעודת מדריך)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תעודת עזרה ראשונה (לפחות 28 שעות) בתוקף לשנתיים.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לידיעתכם, במסגרת התואר יתקיים קורס עזרה ראשונה בהיקף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44 שעות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r" rtl="1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מטלות הקורס וסטאז' - חובה לסיים עד שנה מיום סיום הקורס.</a:t>
            </a:r>
          </a:p>
          <a:p>
            <a:pPr marR="0" lvl="0" algn="r" rtl="1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endParaRPr lang="he-I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ציונים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בקורסי מדעים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במסגרת קורס מדריכים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לא יכנסו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לשיקלול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הציון הסופי בקורס ולא יתנו קרדיט אקדמי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פטורים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988840"/>
            <a:ext cx="734481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סטודנט המעוניין לקבל פטור מהלימודים המדעיים (בעלי תעודת מדריך לפי חוק הספורט או בוגרי שנה ג' במכללה) מתבקש להגיש את הבקשה ליוחאי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לנגבורד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, עוזר מנהל ביה"ס להסמכת מדריכים ומאמנים בספורט במרכז האקדמי לוינסקי-וינגייט, קמפוס וינגייט תוך צירוף העתק תעודת מדריך/עזרה ראשונה</a:t>
            </a:r>
          </a:p>
          <a:p>
            <a:pPr algn="ctr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במייל: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yochai22@l-w.ac.il 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 לתאריך: 1.7.24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מכינות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מיועדות לסטודנטים שאין להם ניסיון תחרותי של 3 שנים לפחות.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כדורעף, כדורסל, התעמלות, כדוריד, שחייה תחרותית.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תאריכי המכינות יפורסמו במהלך סמסטר ב'.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המעוניינים במכינה יבצעו רישום מקוון דרך אתר המרכז האקדמי-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ההרשמה תיפתח בתחילת סמסטר ב'.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המכינה בתשלום, </a:t>
            </a:r>
            <a:r>
              <a:rPr lang="he-I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אין החזר כספי למי שלא התקבל לקורס מדריכים.</a:t>
            </a:r>
            <a:endParaRPr 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המשך לקורס מאמנים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על פי דרישות מנהל הספורט, סטודנט המעוניין להתקבל לקורס מאמנים חייב להיות בעל ותק של שנה לפחות </a:t>
            </a:r>
            <a:r>
              <a:rPr lang="he-I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בקבוצת ליגה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, כמדריך במועדון ספורט תחרותי בענף שבו הוא רוצה להתמחות כמאמן.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תעודת מאמן תוענק לאחר ותק של שנתיים לפחות בהדרכה בפועל.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פתיחת קורס מאמנים תלויה במספר נרשמים ובאישור מנהל הספורט.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endParaRPr lang="he-IL" sz="2400" dirty="0"/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6388" y="26064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המרכז האקדמי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סטודנטים</a:t>
            </a:r>
          </a:p>
          <a:p>
            <a:pPr marL="0" indent="0" algn="ctr" rtl="1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מידע לסטודנטים בתואר ראשון</a:t>
            </a:r>
          </a:p>
          <a:p>
            <a:pPr marL="0" indent="0" algn="ctr" rtl="1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כניסה ללינקים תחת כותרת "קורסי מדריכים"</a:t>
            </a:r>
          </a:p>
          <a:p>
            <a:pPr marL="0" indent="0" algn="ctr" rtl="1">
              <a:buNone/>
            </a:pPr>
            <a:endParaRPr lang="he-IL" dirty="0"/>
          </a:p>
          <a:p>
            <a:pPr marL="0" indent="0" algn="ctr" rtl="1">
              <a:buNone/>
            </a:pPr>
            <a:endParaRPr lang="he-IL" dirty="0"/>
          </a:p>
          <a:p>
            <a:pPr marL="0" indent="0" algn="ctr" rtl="1">
              <a:buNone/>
            </a:pPr>
            <a:endParaRPr lang="he-IL" dirty="0"/>
          </a:p>
        </p:txBody>
      </p:sp>
      <p:cxnSp>
        <p:nvCxnSpPr>
          <p:cNvPr id="5" name="מחבר חץ ישר 4"/>
          <p:cNvCxnSpPr>
            <a:stCxn id="2" idx="2"/>
            <a:endCxn id="3" idx="0"/>
          </p:cNvCxnSpPr>
          <p:nvPr/>
        </p:nvCxnSpPr>
        <p:spPr>
          <a:xfrm>
            <a:off x="4572000" y="966738"/>
            <a:ext cx="0" cy="633462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>
            <a:off x="4534395" y="2204864"/>
            <a:ext cx="0" cy="633462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4572000" y="3429000"/>
            <a:ext cx="0" cy="633462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5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CDB06D-99EE-4E43-8F49-3C6FCDF8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he-I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רישום ישיר לקורסי מדריכים-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הרישום עד 1.3.24 לאחר מכן על בסיס מקום פנוי.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חוזר הרשמה עם הטפסים הרלוונטיים צורפו להודעה שנשלחה אליכם וגם מופיעים באתר הקמפוס.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לאחר סיום מועד ההרשמה הכללי –ייפתח רישום למכינות (במידה ולא יהיו מספיק נרשמים).</a:t>
            </a:r>
          </a:p>
          <a:p>
            <a:pPr marL="0" indent="0" algn="r" rtl="1">
              <a:buNone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במהלך סמסטר ב- יפורסמו מועדי מכינות (אם יתקיימו), מועד מבחני קבלה לקורסי מדריכים ומועדים מדויקים של קורסי המדריכים.</a:t>
            </a:r>
          </a:p>
          <a:p>
            <a:pPr marL="0" indent="0" algn="r" rtl="1">
              <a:buNone/>
            </a:pPr>
            <a:endParaRPr lang="he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E62B7B-DB06-EA2A-1DE8-0294188E825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לוז להמשך: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he-IL" dirty="0"/>
          </a:p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לכל שאלה ניתן לפנות במייל:</a:t>
            </a:r>
          </a:p>
          <a:p>
            <a:pPr marL="0" indent="0" algn="ctr" rtl="1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winmadrihim@gmail.com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רון נוב</a:t>
            </a:r>
          </a:p>
          <a:p>
            <a:pPr marL="0" indent="0" algn="ct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רכזת קורסי מדריכים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21D7E3-3E16-0F3E-A6AD-985C7DA6CCDA}"/>
              </a:ext>
            </a:extLst>
          </p:cNvPr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בהצלחה!!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0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B897DE-1E76-4EC4-99B3-D7270BE8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על מה נדבר?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C9F283-C41F-446A-A431-78B906AA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יתרונות בביצוע קורס מדריכים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סוגי הקורסים ועלותם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תנאי קבלה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מכינות לסטודנטים שלא עומדים בתנאי הקבלה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הסבר על תהליך הרישום</a:t>
            </a:r>
          </a:p>
        </p:txBody>
      </p:sp>
    </p:spTree>
    <p:extLst>
      <p:ext uri="{BB962C8B-B14F-4D97-AF65-F5344CB8AC3E}">
        <p14:creationId xmlns:p14="http://schemas.microsoft.com/office/powerpoint/2010/main" val="42404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F55DA8-5CDA-40BD-BDB6-20D3A80D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376459-D936-410B-BEDB-77AE4484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העמקת הידע בענף המועדף עלי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תעודת הדרכה מטעם המרכז ומנהל הספורט (כדורגל – </a:t>
            </a:r>
            <a:r>
              <a:rPr lang="en-US" b="1" dirty="0"/>
              <a:t>UEFA</a:t>
            </a:r>
            <a:r>
              <a:rPr lang="he-IL" dirty="0"/>
              <a:t>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תנאי מקדים לקורס מאמנים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קרדיט אקדמי –בין 3 ל-4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*סטודנטים שיחרגו בשעות המעשיות הדרושות (יותר מקורס מדריכים אחד) לתואר יידרשו בתשלום שעות עודפות.</a:t>
            </a:r>
          </a:p>
          <a:p>
            <a:pPr marL="0" indent="0" algn="r" rtl="1">
              <a:buNone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אפשרויות בחירה ורכזי הקורסים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405" y="1600201"/>
            <a:ext cx="5013083" cy="3340968"/>
          </a:xfrm>
        </p:spPr>
        <p:txBody>
          <a:bodyPr>
            <a:normAutofit/>
          </a:bodyPr>
          <a:lstStyle/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אתלטיקה קלה- מחמוד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סינדיאני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שחייה תחרותית-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לאוניד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קאופמן ומורן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רבינוביץ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התעמלות מכשירים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(שלוחת הדר יוסף)-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ענבל בן-ציוני סמואל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התעמלות אקרובטית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(שלוחת הדר יוסף)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ענבל בן-ציוני סמואל</a:t>
            </a:r>
            <a:endParaRPr lang="he-IL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שחייה לימוד- חגית חג'ג' </a:t>
            </a:r>
          </a:p>
          <a:p>
            <a:pPr marL="0" indent="0" algn="r" rtl="1">
              <a:buClr>
                <a:srgbClr val="C00000"/>
              </a:buClr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 algn="r" rtl="1">
              <a:buClr>
                <a:srgbClr val="C00000"/>
              </a:buClr>
              <a:buNone/>
            </a:pP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1405" y="5657369"/>
            <a:ext cx="457582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2200" b="1" dirty="0">
                <a:latin typeface="Calibri" panose="020F0502020204030204" pitchFamily="34" charset="0"/>
                <a:cs typeface="Calibri" panose="020F0502020204030204" pitchFamily="34" charset="0"/>
              </a:rPr>
              <a:t>פתיחת הקורס תלויה במספר הנרשמים, העומדים בדרישות מנהל הספורט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C63B43-8E01-41EA-99F7-F254F44689B1}"/>
              </a:ext>
            </a:extLst>
          </p:cNvPr>
          <p:cNvSpPr/>
          <p:nvPr/>
        </p:nvSpPr>
        <p:spPr>
          <a:xfrm>
            <a:off x="17793" y="1721621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כדורגל- ליאור </a:t>
            </a:r>
            <a:r>
              <a:rPr lang="he-IL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רדלר</a:t>
            </a:r>
            <a:endParaRPr lang="he-IL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כדורסל- לימור מזרחי</a:t>
            </a:r>
          </a:p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כדורעף- נבות מילוא</a:t>
            </a:r>
          </a:p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כדוריד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(שלוחת ראשל"צ ורמת השרון)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ראובן </a:t>
            </a:r>
            <a:r>
              <a:rPr lang="he-IL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יוספלסקי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10" descr="תוצאת תמונה עבור ‪coaching children athletic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" y="4941168"/>
            <a:ext cx="365370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עלות הקורסים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C00000"/>
              </a:buClr>
              <a:buNone/>
            </a:pPr>
            <a:r>
              <a:rPr lang="he-I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עלות של 450 ₪: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אתלטיקה 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שחייה תחרותית 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התעמלות מכשירים 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התעמלות אקרובטית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שחייה- לימוד 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כדורסל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כדורעף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כדוריד</a:t>
            </a:r>
          </a:p>
          <a:p>
            <a:pPr marL="0" indent="0" algn="r" rtl="1">
              <a:buClr>
                <a:srgbClr val="C00000"/>
              </a:buClr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 algn="r" rtl="1">
              <a:buClr>
                <a:srgbClr val="C00000"/>
              </a:buClr>
              <a:buNone/>
            </a:pPr>
            <a:endParaRPr lang="he-IL" sz="24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C63B43-8E01-41EA-99F7-F254F44689B1}"/>
              </a:ext>
            </a:extLst>
          </p:cNvPr>
          <p:cNvSpPr/>
          <p:nvPr/>
        </p:nvSpPr>
        <p:spPr>
          <a:xfrm>
            <a:off x="737320" y="1732575"/>
            <a:ext cx="324036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  <a:buClr>
                <a:srgbClr val="C00000"/>
              </a:buClr>
            </a:pPr>
            <a:r>
              <a:rPr lang="he-I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עלות של 1250 ₪:</a:t>
            </a:r>
          </a:p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כדורגל </a:t>
            </a:r>
          </a:p>
          <a:p>
            <a:pPr marL="342900" lvl="0" indent="-342900" algn="r" rtl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he-I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44421B-86CB-FA39-6688-F8CE62F6BF6A}"/>
              </a:ext>
            </a:extLst>
          </p:cNvPr>
          <p:cNvSpPr txBox="1"/>
          <p:nvPr/>
        </p:nvSpPr>
        <p:spPr>
          <a:xfrm>
            <a:off x="107504" y="5589240"/>
            <a:ext cx="88569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התשלום ייגבה לאחר הודעת הקבלה לקורס.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נוהל ביטול הרישום מפורט בחוזר ההרשמה.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2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תאריכי הקורסים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ttps://encrypted-tbn0.gstatic.com/images?q=tbn:ANd9GcRbTNi6KO_0LSwFQ1na_nNanNW1Y_7Mmn9a1InywoXsrqGMpuzfp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57192"/>
            <a:ext cx="3871392" cy="14824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4309939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פתיחת הקורסים: תחילת/אמצע אוגוסט 2024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סיום הקורסים:  תחילת/אמצע ספטמבר 2024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שעות פעילות 16:00-8:00 (ייתכנו שינויים)*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קורסי התעמלות וכדוריד יתקיימו במועדים אחרים ומחוץ לקמפוס וינגייט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תאריכים סופיים יפורסמו לקראת אמצע/סוף סמסטר ב'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* בקורס התעמלות שעות הפעילות- 8:00-17:30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8083743-9517-480B-A193-EF29526A48D3}"/>
              </a:ext>
            </a:extLst>
          </p:cNvPr>
          <p:cNvSpPr txBox="1"/>
          <p:nvPr/>
        </p:nvSpPr>
        <p:spPr>
          <a:xfrm>
            <a:off x="7624447" y="92526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לוז לדוגמה: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F0C2375-92ED-11E9-4F83-92CFE85E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1" y="0"/>
            <a:ext cx="668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 קבלה לקורסים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64" y="1249148"/>
            <a:ext cx="8591872" cy="403244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רקע וניסיון תחרותי של שלוש שנים לפחות בענף הנלמד: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יש להציג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אישור בכתב מאיגוד/אגודה על ניסיון תחרותי בענף, </a:t>
            </a:r>
            <a:r>
              <a:rPr lang="he-IL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כולל לוגו וחתימה.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מבחני קבלה.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*מבחני קבלה לקורסים יפורסמו בהמשך (תלוי במספר הנרשמים)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*בקורס כדורגל דרישות נוספות המפורטות בחוזר ההרשמה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endParaRPr lang="he-IL" sz="2400" dirty="0"/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endParaRPr lang="he-I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AB501-FFB0-4A52-A161-D51FFEC0B979}"/>
              </a:ext>
            </a:extLst>
          </p:cNvPr>
          <p:cNvSpPr txBox="1"/>
          <p:nvPr/>
        </p:nvSpPr>
        <p:spPr>
          <a:xfrm>
            <a:off x="0" y="4797152"/>
            <a:ext cx="886793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he-IL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שחיה לימוד- </a:t>
            </a:r>
            <a:r>
              <a:rPr lang="he-IL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לא נדרש ניסיון תחרותי, אלא מעבר קורס יסודות השחייה ומעבר מבחני קבלה: 200 מ' רצוף, 50 מ' בשלושה סגנונות וראיון אישי.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e-IL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אתלטיקה-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לא נדרש אישור ניסיון תחרותי, אלא ציון עובר בקורס יסודות האתלטיקה הנלמד בשנה א' כחלק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מתכנית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הלימודים.</a:t>
            </a:r>
            <a:endParaRPr lang="en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he-I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צריך לעשות?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לבצע הרשמה עד </a:t>
            </a:r>
            <a:r>
              <a:rPr lang="he-IL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1.3.24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למלא טופס הרשמה</a:t>
            </a:r>
          </a:p>
          <a:p>
            <a:pPr lvl="1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למלא את אישור הניסיון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בפורמט המצורף לטופס ההרשמה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(לא יתקבל אישור שלא בפורמט המצורף) - חתום של מועדון/איגוד על ניסיון בתחום תחרותי (3 שנים לפחות). </a:t>
            </a:r>
          </a:p>
          <a:p>
            <a:pPr lvl="1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לשלוח את המסמכים הנ"ל במייל הרשום בטופס.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שימו לב ללוחות הזמנים. </a:t>
            </a:r>
          </a:p>
          <a:p>
            <a:pPr marL="0" indent="0" algn="r" rtl="1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היות וההרשמה היא על בסיס מקום פנוי,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כל הקודם זוכה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he-IL" sz="2400" dirty="0"/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21614CA-8989-4E2E-81EE-61ED0F78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" y="171451"/>
            <a:ext cx="1497654" cy="224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14987</TotalTime>
  <Words>784</Words>
  <Application>Microsoft Office PowerPoint</Application>
  <PresentationFormat>‫הצגה על המסך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קורסי מדריכים קיץ 2024 </vt:lpstr>
      <vt:lpstr>על מה נדבר?</vt:lpstr>
      <vt:lpstr>למה?</vt:lpstr>
      <vt:lpstr>אפשרויות בחירה ורכזי הקורסים</vt:lpstr>
      <vt:lpstr>עלות הקורסים</vt:lpstr>
      <vt:lpstr>תאריכי הקורסים</vt:lpstr>
      <vt:lpstr>מצגת של PowerPoint‏</vt:lpstr>
      <vt:lpstr>תנאי קבלה לקורסים</vt:lpstr>
      <vt:lpstr>מה צריך לעשות?</vt:lpstr>
      <vt:lpstr>תנאים לקבלת תעודת מדריך</vt:lpstr>
      <vt:lpstr>פטורים</vt:lpstr>
      <vt:lpstr>מכינות</vt:lpstr>
      <vt:lpstr>המשך לקורס מאמנים</vt:lpstr>
      <vt:lpstr>המרכז האקדמי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קורסי מדריכים</dc:title>
  <dc:creator>main</dc:creator>
  <cp:lastModifiedBy>רון נוב</cp:lastModifiedBy>
  <cp:revision>113</cp:revision>
  <dcterms:created xsi:type="dcterms:W3CDTF">2015-01-27T10:37:25Z</dcterms:created>
  <dcterms:modified xsi:type="dcterms:W3CDTF">2024-01-06T19:12:00Z</dcterms:modified>
</cp:coreProperties>
</file>